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CCFF"/>
    <a:srgbClr val="000099"/>
    <a:srgbClr val="9900FF"/>
    <a:srgbClr val="008000"/>
    <a:srgbClr val="33CC33"/>
    <a:srgbClr val="66FF33"/>
    <a:srgbClr val="FF00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7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3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8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8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3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5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0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8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82BC-108E-46A6-8CB5-8CBCEBA803B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03F8-BF9A-4E11-A5E9-96F9D2A7C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30" y="218831"/>
            <a:ext cx="9144000" cy="225083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Педагогическая практика с детьми дошкольного возраста с РАС по нетрадиционному рисованию.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D61C82"/>
                </a:solidFill>
              </a:rPr>
              <a:t>«Веселые краски»</a:t>
            </a:r>
            <a:endParaRPr lang="ru-RU" sz="4000" b="1" dirty="0">
              <a:solidFill>
                <a:srgbClr val="D61C8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496" y="2681653"/>
            <a:ext cx="6666523" cy="34622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37758" y="6355861"/>
            <a:ext cx="9144000" cy="11332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2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13" y="0"/>
            <a:ext cx="51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9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13" y="0"/>
            <a:ext cx="51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1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1968" y="422029"/>
            <a:ext cx="9144000" cy="68860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FF"/>
                </a:solidFill>
              </a:rPr>
              <a:t>Практика «Веселые краски»</a:t>
            </a:r>
            <a:endParaRPr lang="ru-RU" sz="4800" b="1" dirty="0">
              <a:solidFill>
                <a:srgbClr val="FF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3415" y="1110638"/>
            <a:ext cx="9144000" cy="57473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Ориентирована на детей дошкольного возраста с РАС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Рассчитана на 5-7 дошкольников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Срок реализации 3 года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Количество занятий: в неделю -1, в месяц -4, в год – 36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Длительность 15-20 минут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993366"/>
                </a:solidFill>
              </a:rPr>
              <a:t>Форма работы в зависимости от уровня детей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76" y="3864708"/>
            <a:ext cx="5408247" cy="29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8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68924"/>
            <a:ext cx="9144000" cy="10003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sz="2800" b="1" dirty="0" smtClean="0">
                <a:solidFill>
                  <a:schemeClr val="accent5"/>
                </a:solidFill>
              </a:rPr>
              <a:t>развитие творческих способностей детей дошкольного возраста.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69293"/>
            <a:ext cx="9144000" cy="472049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solidFill>
                  <a:schemeClr val="accent5"/>
                </a:solidFill>
              </a:rPr>
              <a:t>Познакомить детей с разнообразными видами рисования</a:t>
            </a: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solidFill>
                  <a:schemeClr val="accent5"/>
                </a:solidFill>
              </a:rPr>
              <a:t>Обучать различным приемам и способам изображения</a:t>
            </a: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solidFill>
                  <a:schemeClr val="accent5"/>
                </a:solidFill>
              </a:rPr>
              <a:t>Учить применять предметы обихода в различных техниках рисования</a:t>
            </a: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solidFill>
                  <a:schemeClr val="accent5"/>
                </a:solidFill>
              </a:rPr>
              <a:t>Развивать творческое воображение, мышление, внимание, речь, мелкую и крупную моторику</a:t>
            </a:r>
          </a:p>
          <a:p>
            <a:pPr marL="342900" indent="-342900" algn="l">
              <a:buFontTx/>
              <a:buChar char="-"/>
            </a:pPr>
            <a:r>
              <a:rPr lang="ru-RU" sz="2800" dirty="0" smtClean="0">
                <a:solidFill>
                  <a:schemeClr val="accent5"/>
                </a:solidFill>
              </a:rPr>
              <a:t>Развивать навыки коммуникации</a:t>
            </a:r>
            <a:endParaRPr lang="ru-RU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9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139" y="101600"/>
            <a:ext cx="9144000" cy="7190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FF"/>
                </a:solidFill>
              </a:rPr>
              <a:t>Принципы</a:t>
            </a:r>
            <a:r>
              <a:rPr lang="ru-RU" b="1" dirty="0" smtClean="0">
                <a:solidFill>
                  <a:srgbClr val="33CC33"/>
                </a:solidFill>
              </a:rPr>
              <a:t> </a:t>
            </a:r>
            <a:endParaRPr lang="ru-RU" b="1" dirty="0">
              <a:solidFill>
                <a:srgbClr val="33CC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1139" y="820615"/>
            <a:ext cx="9144000" cy="59318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rgbClr val="000099"/>
                </a:solidFill>
              </a:rPr>
              <a:t>От простого к сложному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rgbClr val="000099"/>
                </a:solidFill>
              </a:rPr>
              <a:t>Наглядности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rgbClr val="000099"/>
                </a:solidFill>
              </a:rPr>
              <a:t>Индивидуализации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rgbClr val="000099"/>
                </a:solidFill>
              </a:rPr>
              <a:t>Связь обучения с жизнью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22" y="3303953"/>
            <a:ext cx="4509477" cy="30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0462" y="914399"/>
            <a:ext cx="9144000" cy="7659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приемы, которые используются в практике: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9292" y="1922585"/>
            <a:ext cx="9144000" cy="37123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dirty="0"/>
              <a:t>- </a:t>
            </a:r>
            <a:r>
              <a:rPr lang="ru-RU" sz="2800" dirty="0"/>
              <a:t>метод </a:t>
            </a:r>
            <a:r>
              <a:rPr lang="ru-RU" sz="2800" b="1" dirty="0"/>
              <a:t>обследования</a:t>
            </a:r>
            <a:r>
              <a:rPr lang="ru-RU" sz="2800" dirty="0"/>
              <a:t>, </a:t>
            </a:r>
            <a:r>
              <a:rPr lang="ru-RU" sz="2800" b="1" dirty="0"/>
              <a:t>наглядности</a:t>
            </a:r>
            <a:r>
              <a:rPr lang="ru-RU" sz="2800" dirty="0"/>
              <a:t> (рассматривание иллюстраций, альбомов, открыток, объемных предметов);</a:t>
            </a:r>
          </a:p>
          <a:p>
            <a:pPr algn="l"/>
            <a:r>
              <a:rPr lang="ru-RU" sz="2800" dirty="0"/>
              <a:t>- </a:t>
            </a:r>
            <a:r>
              <a:rPr lang="ru-RU" sz="2800" b="1" dirty="0"/>
              <a:t>словесный</a:t>
            </a:r>
            <a:r>
              <a:rPr lang="ru-RU" sz="2800" dirty="0"/>
              <a:t> (коммуникативный) – беседа, указания, пояснения;</a:t>
            </a:r>
          </a:p>
          <a:p>
            <a:pPr algn="l"/>
            <a:r>
              <a:rPr lang="ru-RU" sz="2800" dirty="0"/>
              <a:t>- </a:t>
            </a:r>
            <a:r>
              <a:rPr lang="ru-RU" sz="2800" b="1" dirty="0"/>
              <a:t>практический</a:t>
            </a:r>
            <a:r>
              <a:rPr lang="ru-RU" sz="2800" dirty="0"/>
              <a:t> (совместное или самостоятельное выполнение детьми творческих работ);</a:t>
            </a:r>
          </a:p>
          <a:p>
            <a:pPr algn="l"/>
            <a:r>
              <a:rPr lang="ru-RU" sz="2800" dirty="0"/>
              <a:t>- </a:t>
            </a:r>
            <a:r>
              <a:rPr lang="ru-RU" sz="2800" b="1" dirty="0"/>
              <a:t>игровой</a:t>
            </a:r>
            <a:r>
              <a:rPr lang="ru-RU" sz="2800" dirty="0"/>
              <a:t> (оригинальность сюжета, мотивация);</a:t>
            </a:r>
          </a:p>
          <a:p>
            <a:pPr algn="l"/>
            <a:r>
              <a:rPr lang="ru-RU" sz="2800" dirty="0"/>
              <a:t>- </a:t>
            </a:r>
            <a:r>
              <a:rPr lang="ru-RU" sz="2800" b="1" dirty="0"/>
              <a:t>коррекционно-</a:t>
            </a:r>
            <a:r>
              <a:rPr lang="ru-RU" sz="2800" dirty="0"/>
              <a:t> </a:t>
            </a:r>
            <a:r>
              <a:rPr lang="ru-RU" sz="2800" b="1" dirty="0"/>
              <a:t>педагогический</a:t>
            </a:r>
            <a:r>
              <a:rPr lang="ru-RU" sz="2800" dirty="0"/>
              <a:t> (стимулирование, авансирование успеха).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5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738" y="547077"/>
            <a:ext cx="9144000" cy="51581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Данная практика способствует: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0124" y="1508368"/>
            <a:ext cx="9144000" cy="483772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Развитию мелкой моторики рук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Обострению тактильного восприятия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Улучшению </a:t>
            </a:r>
            <a:r>
              <a:rPr lang="ru-RU" sz="2800" dirty="0" err="1" smtClean="0">
                <a:solidFill>
                  <a:srgbClr val="003399"/>
                </a:solidFill>
              </a:rPr>
              <a:t>цветовосприятия</a:t>
            </a:r>
            <a:endParaRPr lang="ru-RU" sz="2800" dirty="0" smtClean="0">
              <a:solidFill>
                <a:srgbClr val="003399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Концентрации внимания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Повышения уровня воображения и самооценки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Расширение и обогащения художественного опыта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Формирование предпосылок учебной деятельности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3399"/>
                </a:solidFill>
              </a:rPr>
              <a:t>Формируются навыки трудовой деятельности – активность, самостоятельность детей в </a:t>
            </a:r>
            <a:r>
              <a:rPr lang="ru-RU" sz="2800" dirty="0" err="1" smtClean="0">
                <a:solidFill>
                  <a:srgbClr val="003399"/>
                </a:solidFill>
              </a:rPr>
              <a:t>изодеятельности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-352425"/>
            <a:ext cx="100774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8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90" y="0"/>
            <a:ext cx="632911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13" y="0"/>
            <a:ext cx="51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47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223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Педагогическая практика с детьми дошкольного возраста с РАС по нетрадиционному рисованию. «Веселые краски»</vt:lpstr>
      <vt:lpstr>Практика «Веселые краски»</vt:lpstr>
      <vt:lpstr>ЦЕЛЬ: развитие творческих способностей детей дошкольного возраста.</vt:lpstr>
      <vt:lpstr>Принципы </vt:lpstr>
      <vt:lpstr>Методы и приемы, которые используются в практике:</vt:lpstr>
      <vt:lpstr>Данная практика способствует: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практика с детьми дошкольного возраста с РАС по нетрадиционному рисованию.</dc:title>
  <dc:creator>RePack by Diakov</dc:creator>
  <cp:lastModifiedBy>RePack by Diakov</cp:lastModifiedBy>
  <cp:revision>11</cp:revision>
  <dcterms:created xsi:type="dcterms:W3CDTF">2024-02-27T15:10:11Z</dcterms:created>
  <dcterms:modified xsi:type="dcterms:W3CDTF">2024-02-28T18:35:39Z</dcterms:modified>
</cp:coreProperties>
</file>